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62" r:id="rId3"/>
    <p:sldId id="275" r:id="rId4"/>
    <p:sldId id="266" r:id="rId5"/>
    <p:sldId id="258" r:id="rId6"/>
    <p:sldId id="264" r:id="rId7"/>
    <p:sldId id="256" r:id="rId8"/>
    <p:sldId id="265" r:id="rId9"/>
    <p:sldId id="260" r:id="rId10"/>
    <p:sldId id="270" r:id="rId11"/>
    <p:sldId id="280" r:id="rId12"/>
    <p:sldId id="269" r:id="rId13"/>
    <p:sldId id="273" r:id="rId14"/>
    <p:sldId id="267" r:id="rId15"/>
    <p:sldId id="268" r:id="rId16"/>
    <p:sldId id="272" r:id="rId17"/>
    <p:sldId id="271" r:id="rId18"/>
    <p:sldId id="281" r:id="rId19"/>
    <p:sldId id="274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7" d="100"/>
          <a:sy n="37" d="100"/>
        </p:scale>
        <p:origin x="-32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52F75-CF32-4023-BDD7-B45CD073570B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3E29E-451A-431D-ACA0-D729852D7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50E5-73E6-466D-9609-69732DE649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62FAF-BD61-47BB-B4FC-AB3A0D8B05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8C3-9020-4C26-8792-A0532C728B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72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E29E-451A-431D-ACA0-D729852D71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onent -10\blood\Yellow-Rose-Desktop-Pics-Wallpa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971800"/>
            <a:ext cx="7848600" cy="3581400"/>
          </a:xfrm>
          <a:prstGeom prst="rect">
            <a:avLst/>
          </a:prstGeom>
          <a:noFill/>
        </p:spPr>
      </p:pic>
      <p:sp>
        <p:nvSpPr>
          <p:cNvPr id="4" name="Flowchart: Punched Tape 3"/>
          <p:cNvSpPr/>
          <p:nvPr/>
        </p:nvSpPr>
        <p:spPr>
          <a:xfrm>
            <a:off x="609600" y="0"/>
            <a:ext cx="7772400" cy="297180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i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15000" b="1" i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15000" b="1" i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fruit_whole_cu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676400"/>
            <a:ext cx="3581400" cy="3190875"/>
          </a:xfrm>
          <a:prstGeom prst="rect">
            <a:avLst/>
          </a:prstGeom>
        </p:spPr>
      </p:pic>
      <p:pic>
        <p:nvPicPr>
          <p:cNvPr id="3" name="Picture 2" descr="xg_1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43000"/>
            <a:ext cx="4033297" cy="4200525"/>
          </a:xfrm>
          <a:prstGeom prst="rect">
            <a:avLst/>
          </a:prstGeom>
        </p:spPr>
      </p:pic>
      <p:sp>
        <p:nvSpPr>
          <p:cNvPr id="4" name="Round Single Corner Rectangle 3"/>
          <p:cNvSpPr/>
          <p:nvPr/>
        </p:nvSpPr>
        <p:spPr>
          <a:xfrm>
            <a:off x="2057400" y="5486400"/>
            <a:ext cx="3733800" cy="9906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এসিড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inus 5"/>
          <p:cNvSpPr/>
          <p:nvPr/>
        </p:nvSpPr>
        <p:spPr>
          <a:xfrm rot="19811863">
            <a:off x="1415872" y="962335"/>
            <a:ext cx="5626455" cy="19819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 rot="19953392">
            <a:off x="2241096" y="1790388"/>
            <a:ext cx="990600" cy="203107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914400" y="1752600"/>
            <a:ext cx="6324600" cy="2514600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শিল্প কারখানায় এসিড ব্যবহার করা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533400" y="152400"/>
            <a:ext cx="7848600" cy="1981200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000" dirty="0" smtClean="0">
                <a:latin typeface="NikoshBAN" pitchFamily="2" charset="0"/>
                <a:cs typeface="NikoshBAN" pitchFamily="2" charset="0"/>
              </a:rPr>
              <a:t>এসিডের ব্যবহার </a:t>
            </a:r>
            <a:endParaRPr lang="en-US" sz="1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762000" y="3962400"/>
            <a:ext cx="6629400" cy="2895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চিকিৎসা শিল্পে এসিড ব্যবহার করা হয়।</a:t>
            </a:r>
            <a:endParaRPr lang="en-US" sz="4400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609600"/>
            <a:ext cx="8077200" cy="1981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লিটমাসকে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457200" y="3505200"/>
            <a:ext cx="8305800" cy="1676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এসিড টক স্বাদযুক্ত।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304800"/>
            <a:ext cx="8077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1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143000" y="2743200"/>
            <a:ext cx="7086600" cy="3429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আনারস, কয়ার, আপেল, কমলালেবু, সাবান, (এসিড/ক্ষার) সনাক্ত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505200"/>
            <a:ext cx="3962400" cy="3352800"/>
          </a:xfrm>
          <a:prstGeom prst="rect">
            <a:avLst/>
          </a:prstGeom>
        </p:spPr>
      </p:pic>
      <p:pic>
        <p:nvPicPr>
          <p:cNvPr id="4" name="Picture 3" descr="url.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8229600" cy="3048000"/>
          </a:xfrm>
          <a:prstGeom prst="rect">
            <a:avLst/>
          </a:prstGeom>
        </p:spPr>
      </p:pic>
      <p:pic>
        <p:nvPicPr>
          <p:cNvPr id="5" name="Picture 4" descr="antiseptic_personal_care_clip_image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733800"/>
            <a:ext cx="4191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8600"/>
            <a:ext cx="4495800" cy="2971800"/>
          </a:xfrm>
          <a:prstGeom prst="rect">
            <a:avLst/>
          </a:prstGeom>
        </p:spPr>
      </p:pic>
      <p:pic>
        <p:nvPicPr>
          <p:cNvPr id="4" name="Picture 3" descr="chaka-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352800"/>
            <a:ext cx="4648200" cy="3505200"/>
          </a:xfrm>
          <a:prstGeom prst="rect">
            <a:avLst/>
          </a:prstGeom>
        </p:spPr>
      </p:pic>
      <p:pic>
        <p:nvPicPr>
          <p:cNvPr id="5" name="Picture 4" descr="abc_young_boy_bucket_gets_bath_101211._ss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04800"/>
            <a:ext cx="4343400" cy="655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3" descr="C:\Users\Doel-1612i3\Desktop\Chanchal\Picture\s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557491" cy="3581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ded Corner 2"/>
          <p:cNvSpPr/>
          <p:nvPr/>
        </p:nvSpPr>
        <p:spPr>
          <a:xfrm>
            <a:off x="685800" y="5334000"/>
            <a:ext cx="7848600" cy="11430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ক্ষার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লিটমাসকে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Minus 3"/>
          <p:cNvSpPr/>
          <p:nvPr/>
        </p:nvSpPr>
        <p:spPr>
          <a:xfrm rot="19403269">
            <a:off x="2546930" y="1456691"/>
            <a:ext cx="7368260" cy="22098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 rot="19499304">
            <a:off x="3855837" y="2832089"/>
            <a:ext cx="899964" cy="22993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381000" y="838200"/>
            <a:ext cx="8382000" cy="1447800"/>
          </a:xfrm>
          <a:prstGeom prst="foldedCorner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ক্ষার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লিটমাসকে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381000" y="2895600"/>
            <a:ext cx="8610600" cy="2133600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ক্ষার পিচ্ছিল ধরনের হয়ে থাকে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914400" y="1752600"/>
            <a:ext cx="6324600" cy="25146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পরিষ্কারক হিসাবে ক্ষার ব্যবহার করা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533400" y="152400"/>
            <a:ext cx="7848600" cy="19812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000" dirty="0" smtClean="0">
                <a:latin typeface="NikoshBAN" pitchFamily="2" charset="0"/>
                <a:cs typeface="NikoshBAN" pitchFamily="2" charset="0"/>
              </a:rPr>
              <a:t>ক্ষারের ব্যবহার </a:t>
            </a:r>
            <a:endParaRPr lang="en-US" sz="1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762000" y="3962400"/>
            <a:ext cx="6629400" cy="289560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গ্রেষ্ট্রিক এর চিকিৎসায় ক্ষার ব্যবহার করা হয়।</a:t>
            </a:r>
            <a:endParaRPr lang="en-US" sz="4400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2133600"/>
            <a:ext cx="7848600" cy="44196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Kvgiv½vi i‡mi e`‡j </a:t>
            </a:r>
            <a:r>
              <a:rPr lang="pt-BR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†Zvgiv wb‡R‡`i g‡a¨ `j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wf‡bMvi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ZigyR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Kgjvi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im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bxj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wjUgvm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KvMR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l-PL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w`‡q cixÿv K‡i is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ch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eÿY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LvZvq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76200"/>
            <a:ext cx="7162800" cy="1828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3962400" y="2057400"/>
            <a:ext cx="5181600" cy="4495800"/>
          </a:xfrm>
          <a:prstGeom prst="hexag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ZŠwdKzj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PŠayix</a:t>
            </a:r>
            <a:endParaRPr lang="en-US" sz="36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G.we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b~iRvnvb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we`¨vjq</a:t>
            </a:r>
            <a:endParaRPr lang="en-US" sz="36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wbKjx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" name="Oval 1"/>
          <p:cNvSpPr/>
          <p:nvPr/>
        </p:nvSpPr>
        <p:spPr>
          <a:xfrm>
            <a:off x="1752600" y="228600"/>
            <a:ext cx="5257800" cy="1676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10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Equal 3"/>
          <p:cNvSpPr/>
          <p:nvPr/>
        </p:nvSpPr>
        <p:spPr>
          <a:xfrm>
            <a:off x="2743200" y="3429000"/>
            <a:ext cx="1219200" cy="1371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F:\Taufikul Islam 01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76200" y="2438400"/>
            <a:ext cx="2667000" cy="326730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22B5-D76C-48B4-957E-8E9AAB0C9456}" type="datetime1">
              <a:rPr lang="en-US" smtClean="0"/>
              <a:pPr/>
              <a:t>4/18/2015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066800" y="152400"/>
            <a:ext cx="7239000" cy="2438400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81000" y="2819400"/>
            <a:ext cx="8229600" cy="37338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চুন কি ধরনের?  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 এসিড না ক্ষার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ক্লোজ আপ কিভাবে আমাদের দাতকে পরিক্ষার করে।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219200" y="228600"/>
            <a:ext cx="6477000" cy="2133600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667000"/>
            <a:ext cx="8229600" cy="381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বাড়ির আশেপাশের ফলের ও পন্যের  মধ্যে ১০ টি এসিড ও ক্ষার  সনাক্ত করে এর ব্যবহার লিখে নিয়ে আসবে।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26_Rainbow-rose-beautiful-velvet-pet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4800"/>
            <a:ext cx="4597400" cy="34480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43000" y="4038600"/>
            <a:ext cx="6934200" cy="2514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i="1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2000" b="1" i="1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12000" b="1" i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590800"/>
            <a:ext cx="8763000" cy="3886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		: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Aóg</a:t>
            </a:r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	        :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weÁvb</a:t>
            </a:r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    : `kg</a:t>
            </a:r>
          </a:p>
          <a:p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      : 50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    : 15/04/2015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ª.</a:t>
            </a:r>
          </a:p>
          <a:p>
            <a:pPr algn="ctr"/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609600" y="0"/>
            <a:ext cx="8229600" cy="25146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9100" y="5024539"/>
            <a:ext cx="25527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অম্ল বা আসিড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4953000"/>
            <a:ext cx="2382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864806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4" imgW="114120" imgH="21564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5408070"/>
              </p:ext>
            </p:extLst>
          </p:nvPr>
        </p:nvGraphicFramePr>
        <p:xfrm>
          <a:off x="3581400" y="5742602"/>
          <a:ext cx="2122608" cy="810598"/>
        </p:xfrm>
        <a:graphic>
          <a:graphicData uri="http://schemas.openxmlformats.org/presentationml/2006/ole">
            <p:oleObj spid="_x0000_s1027" name="Equation" r:id="rId5" imgW="444240" imgH="177480" progId="Equation.3">
              <p:embed/>
            </p:oleObj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943600" y="5867400"/>
            <a:ext cx="3124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লিটমাস কাগজ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Minus 23"/>
          <p:cNvSpPr/>
          <p:nvPr/>
        </p:nvSpPr>
        <p:spPr>
          <a:xfrm>
            <a:off x="6227854" y="5245846"/>
            <a:ext cx="2992346" cy="62155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6324600" y="4724400"/>
            <a:ext cx="2819400" cy="76200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0" name="Picture 606" descr="C:\Users\Doel-1612i3\Pictures\New folder (22)\thhhh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2" y="5603369"/>
            <a:ext cx="1638298" cy="9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2" name="Picture 608" descr="C:\Users\Doel-1612i3\Pictures\New folder (22)\thhc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98" y="609600"/>
            <a:ext cx="2903424" cy="40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7"/>
          <p:cNvGrpSpPr/>
          <p:nvPr/>
        </p:nvGrpSpPr>
        <p:grpSpPr>
          <a:xfrm>
            <a:off x="3482008" y="609600"/>
            <a:ext cx="3071192" cy="4195477"/>
            <a:chOff x="4876800" y="2362200"/>
            <a:chExt cx="3023683" cy="2267763"/>
          </a:xfrm>
        </p:grpSpPr>
        <p:pic>
          <p:nvPicPr>
            <p:cNvPr id="1629" name="Picture 605" descr="C:\Users\Doel-1612i3\Pictures\New folder (22)\thnaaa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362200"/>
              <a:ext cx="3023683" cy="2267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6477000" y="3404835"/>
              <a:ext cx="993246" cy="434486"/>
            </a:xfrm>
            <a:prstGeom prst="roundRect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72204" y="3409677"/>
              <a:ext cx="993246" cy="434486"/>
            </a:xfrm>
            <a:prstGeom prst="roundRect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6625855" y="381000"/>
            <a:ext cx="2518145" cy="4500349"/>
            <a:chOff x="5410200" y="2133599"/>
            <a:chExt cx="2613555" cy="2420235"/>
          </a:xfrm>
        </p:grpSpPr>
        <p:pic>
          <p:nvPicPr>
            <p:cNvPr id="26" name="Picture 604" descr="C:\Users\Doel-1612i3\Pictures\New folder (22)\th  lllll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t="-5601" r="-8780" b="11723"/>
            <a:stretch/>
          </p:blipFill>
          <p:spPr bwMode="auto">
            <a:xfrm>
              <a:off x="5410200" y="2133599"/>
              <a:ext cx="2613555" cy="2420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781800" y="2801178"/>
              <a:ext cx="609600" cy="381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91200" y="2819400"/>
              <a:ext cx="609600" cy="36277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558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60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457200" y="1447800"/>
            <a:ext cx="2743200" cy="4419600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000" dirty="0" smtClean="0">
                <a:latin typeface="NikoshBAN" pitchFamily="2" charset="0"/>
                <a:cs typeface="NikoshBAN" pitchFamily="2" charset="0"/>
              </a:rPr>
              <a:t>এসিড</a:t>
            </a:r>
            <a:endParaRPr lang="en-US" sz="1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5638800" y="1371600"/>
            <a:ext cx="3048000" cy="441960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endParaRPr lang="en-US" sz="1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3352800" y="1752600"/>
            <a:ext cx="2057400" cy="3200400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1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609600" y="152400"/>
            <a:ext cx="8153400" cy="12192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শিক্ষার্থীরা.........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609600" y="1524000"/>
            <a:ext cx="7924800" cy="1143000"/>
          </a:xfrm>
          <a:prstGeom prst="homePlat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এসিড ও ক্ষার সম্পর্কে বলতে পারবে।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9600" y="2743200"/>
            <a:ext cx="7924800" cy="11430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* কোন ফলে কোন এসিড আছে তা উপস্থাপন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609600" y="3962400"/>
            <a:ext cx="7924800" cy="11430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এসিড ও ক্ষার সনাক্ত </a:t>
            </a:r>
            <a:r>
              <a:rPr lang="bn-BD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609600" y="5181600"/>
            <a:ext cx="8229600" cy="17526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লিটমাস পেপার দিয়ে কি করা যায় তা ব্যাখা করতে পারবে। 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-red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-381000"/>
            <a:ext cx="3276600" cy="2438400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457200" y="5410200"/>
            <a:ext cx="3124200" cy="990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ট্যালিক এসিড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4572000" y="2057400"/>
            <a:ext cx="4343400" cy="990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ম্যালিক এসিড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572000" y="5943600"/>
            <a:ext cx="4343400" cy="7620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টারটারিক এসিড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1315374587Tamari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00400"/>
            <a:ext cx="4419600" cy="2590800"/>
          </a:xfrm>
          <a:prstGeom prst="rect">
            <a:avLst/>
          </a:prstGeom>
        </p:spPr>
      </p:pic>
      <p:pic>
        <p:nvPicPr>
          <p:cNvPr id="10" name="Picture 9" descr="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0946"/>
            <a:ext cx="4191000" cy="52040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errhoa_caramb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3581400"/>
          </a:xfrm>
          <a:prstGeom prst="rect">
            <a:avLst/>
          </a:prstGeom>
        </p:spPr>
      </p:pic>
      <p:pic>
        <p:nvPicPr>
          <p:cNvPr id="3" name="Picture 2" descr="toma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62400"/>
            <a:ext cx="3048000" cy="23622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533400" y="3581400"/>
            <a:ext cx="3048000" cy="7620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সাইট্রিক এসিড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6019800"/>
            <a:ext cx="2667000" cy="838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অক্সলিক আসিড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5791200"/>
            <a:ext cx="4419600" cy="990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এসকারবিক এসিড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101_08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52400"/>
            <a:ext cx="4495800" cy="5410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inus 2"/>
          <p:cNvSpPr/>
          <p:nvPr/>
        </p:nvSpPr>
        <p:spPr>
          <a:xfrm>
            <a:off x="2057400" y="838200"/>
            <a:ext cx="5105400" cy="21336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2133600" y="1676400"/>
            <a:ext cx="4953000" cy="1981200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76400" y="3505200"/>
            <a:ext cx="62484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পেপার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274</Words>
  <Application>Microsoft Office PowerPoint</Application>
  <PresentationFormat>On-screen Show (4:3)</PresentationFormat>
  <Paragraphs>60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Masum</dc:creator>
  <cp:lastModifiedBy>Masum</cp:lastModifiedBy>
  <cp:revision>78</cp:revision>
  <dcterms:created xsi:type="dcterms:W3CDTF">2006-08-16T00:00:00Z</dcterms:created>
  <dcterms:modified xsi:type="dcterms:W3CDTF">2015-04-18T07:05:57Z</dcterms:modified>
</cp:coreProperties>
</file>